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Amatic SC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9" roundtripDataSignature="AMtx7mjFGmUnd5p1kWPiVG0hhV0v0n1v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AmaticSC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font" Target="fonts/AmaticSC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84b87ce5f9_3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84b87ce5f9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716a94267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g7716a9426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7716a94267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7716a9426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fr-FR"/>
              <a:t>vue mosaïque pour voir tout le monde OU intervenant uniquement</a:t>
            </a:r>
            <a:endParaRPr/>
          </a:p>
        </p:txBody>
      </p:sp>
      <p:sp>
        <p:nvSpPr>
          <p:cNvPr id="89" name="Google Shape;8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716a9426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7716a942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84b87ce5f9_3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g84b87ce5f9_3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84b87ce5f9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g84b87ce5f9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716a9426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7716a9426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716a94267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7716a9426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bab40fce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84bab40fc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contenu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fanny@periferia.be" TargetMode="External"/><Relationship Id="rId4" Type="http://schemas.openxmlformats.org/officeDocument/2006/relationships/hyperlink" Target="mailto:anne@iew.b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docs.google.com/document/d/16Mwozl2QL4lJaceU7R5KoC2kVf1hZNW2ff96NnwYazg/ed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5068"/>
          <a:stretch/>
        </p:blipFill>
        <p:spPr>
          <a:xfrm>
            <a:off x="0" y="782275"/>
            <a:ext cx="12192000" cy="64932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2"/>
          <p:cNvSpPr txBox="1"/>
          <p:nvPr/>
        </p:nvSpPr>
        <p:spPr>
          <a:xfrm>
            <a:off x="10785475" y="0"/>
            <a:ext cx="1406400" cy="10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fr-FR" sz="1400" u="none" cap="none" strike="noStrik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Ready to Change</a:t>
            </a:r>
            <a:endParaRPr b="0" i="1" sz="1400" u="none" cap="none" strike="noStrike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10441500" y="1525675"/>
            <a:ext cx="1750500" cy="20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Un problème technique ?</a:t>
            </a:r>
            <a:endParaRPr b="1" i="0" sz="2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Dites-le nous oralement </a:t>
            </a:r>
            <a:endParaRPr b="1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 via l’icône “Converser” </a:t>
            </a:r>
            <a:endParaRPr b="1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4b87ce5f9_3_0"/>
          <p:cNvSpPr txBox="1"/>
          <p:nvPr>
            <p:ph idx="1" type="body"/>
          </p:nvPr>
        </p:nvSpPr>
        <p:spPr>
          <a:xfrm>
            <a:off x="333150" y="1607350"/>
            <a:ext cx="11525700" cy="48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/>
          </a:p>
        </p:txBody>
      </p:sp>
      <p:sp>
        <p:nvSpPr>
          <p:cNvPr id="152" name="Google Shape;152;g84b87ce5f9_3_0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Retour des sous-groupes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7716a94267_0_32"/>
          <p:cNvSpPr txBox="1"/>
          <p:nvPr>
            <p:ph idx="1" type="body"/>
          </p:nvPr>
        </p:nvSpPr>
        <p:spPr>
          <a:xfrm>
            <a:off x="838200" y="3421075"/>
            <a:ext cx="10515600" cy="36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45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qu’est-ce que cette expérience et ces échanges éveillent comme perspectives ?</a:t>
            </a:r>
            <a:endParaRPr b="1" sz="45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45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qu’est ce que ça me donne envie de faire ?</a:t>
            </a:r>
            <a:endParaRPr sz="45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58" name="Google Shape;158;g7716a94267_0_32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dans le chat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59" name="Google Shape;159;g7716a94267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73425" y="2092725"/>
            <a:ext cx="738175" cy="7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7716a94267_0_32"/>
          <p:cNvSpPr txBox="1"/>
          <p:nvPr>
            <p:ph idx="1" type="body"/>
          </p:nvPr>
        </p:nvSpPr>
        <p:spPr>
          <a:xfrm>
            <a:off x="4703000" y="2092650"/>
            <a:ext cx="4083900" cy="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000">
                <a:latin typeface="Amatic SC"/>
                <a:ea typeface="Amatic SC"/>
                <a:cs typeface="Amatic SC"/>
                <a:sym typeface="Amatic SC"/>
              </a:rPr>
              <a:t>écrire dans le chat</a:t>
            </a:r>
            <a:endParaRPr sz="40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1" name="Google Shape;161;g7716a94267_0_32"/>
          <p:cNvSpPr/>
          <p:nvPr/>
        </p:nvSpPr>
        <p:spPr>
          <a:xfrm>
            <a:off x="4155275" y="2047875"/>
            <a:ext cx="4167300" cy="8427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7716a94267_0_37"/>
          <p:cNvSpPr txBox="1"/>
          <p:nvPr>
            <p:ph idx="1" type="body"/>
          </p:nvPr>
        </p:nvSpPr>
        <p:spPr>
          <a:xfrm>
            <a:off x="2560950" y="1675988"/>
            <a:ext cx="7070100" cy="17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3700">
                <a:latin typeface="Amatic SC"/>
                <a:ea typeface="Amatic SC"/>
                <a:cs typeface="Amatic SC"/>
                <a:sym typeface="Amatic SC"/>
              </a:rPr>
              <a:t>Retours, commentaires, améliorations bienvenues</a:t>
            </a:r>
            <a:endParaRPr sz="3700">
              <a:latin typeface="Amatic SC"/>
              <a:ea typeface="Amatic SC"/>
              <a:cs typeface="Amatic SC"/>
              <a:sym typeface="Amatic SC"/>
            </a:endParaRPr>
          </a:p>
          <a:p>
            <a:pPr indent="-342900" lvl="0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➢"/>
            </a:pPr>
            <a:r>
              <a:rPr i="1" lang="fr-FR">
                <a:solidFill>
                  <a:srgbClr val="000000"/>
                </a:solidFill>
                <a:uFill>
                  <a:noFill/>
                </a:uFill>
                <a:latin typeface="Georgia"/>
                <a:ea typeface="Georgia"/>
                <a:cs typeface="Georgia"/>
                <a:sym typeface="Georgia"/>
                <a:hlinkClick r:id="rId3"/>
              </a:rPr>
              <a:t>fanny@periferia.be</a:t>
            </a:r>
            <a:endParaRPr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➢"/>
            </a:pPr>
            <a:r>
              <a:rPr i="1" lang="fr-FR">
                <a:solidFill>
                  <a:srgbClr val="000000"/>
                </a:solidFill>
                <a:uFill>
                  <a:noFill/>
                </a:uFill>
                <a:latin typeface="Georgia"/>
                <a:ea typeface="Georgia"/>
                <a:cs typeface="Georgia"/>
                <a:sym typeface="Georgia"/>
                <a:hlinkClick r:id="rId4"/>
              </a:rPr>
              <a:t>a.thibaut@iew.be</a:t>
            </a:r>
            <a:r>
              <a:rPr i="1" lang="fr-FR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67" name="Google Shape;167;g7716a94267_0_37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merci à tou·te·s !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8" name="Google Shape;168;g7716a94267_0_37"/>
          <p:cNvSpPr txBox="1"/>
          <p:nvPr>
            <p:ph idx="1" type="body"/>
          </p:nvPr>
        </p:nvSpPr>
        <p:spPr>
          <a:xfrm>
            <a:off x="749100" y="3972775"/>
            <a:ext cx="10693800" cy="24924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Les prochaines rencontres :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- Crise sanitaire COVID-19 : Recul ou boost   pour nos démocraties ? : 6/07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- Expérience du Parlement citoyen de la FWB : mi-Septembre 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48" y="19377"/>
            <a:ext cx="12157552" cy="683862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3"/>
          <p:cNvSpPr txBox="1"/>
          <p:nvPr/>
        </p:nvSpPr>
        <p:spPr>
          <a:xfrm>
            <a:off x="10085300" y="3238627"/>
            <a:ext cx="12507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fr-FR" sz="2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Félicie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3"/>
          <p:cNvSpPr txBox="1"/>
          <p:nvPr/>
        </p:nvSpPr>
        <p:spPr>
          <a:xfrm>
            <a:off x="6223550" y="5241675"/>
            <a:ext cx="51126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716a94267_0_0"/>
          <p:cNvSpPr txBox="1"/>
          <p:nvPr>
            <p:ph idx="1" type="body"/>
          </p:nvPr>
        </p:nvSpPr>
        <p:spPr>
          <a:xfrm>
            <a:off x="2524100" y="1612125"/>
            <a:ext cx="7218000" cy="50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-FR" sz="36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 </a:t>
            </a: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ACTIVATION / DÉSACTIVATION DE LA CAMéRA :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34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      </a:t>
            </a:r>
            <a:r>
              <a:rPr b="1" lang="fr-FR" sz="34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montrer l’objet qui se trouve le plus proche de vous</a:t>
            </a:r>
            <a:endParaRPr b="1" sz="30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    ACTIVATION / DÉSACTIVATION DU MICRO : 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activer   -   se dire Bonsoir   -   désactiver</a:t>
            </a:r>
            <a:endParaRPr b="1" sz="34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SzPts val="1800"/>
              <a:buNone/>
            </a:pP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 DANS LE CHAT :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indiquer le lieu d’où vous nous suivez</a:t>
            </a:r>
            <a:endParaRPr b="1" sz="34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104" name="Google Shape;104;g7716a9426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39875" y="4993225"/>
            <a:ext cx="738175" cy="7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7716a94267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24112" y="3270775"/>
            <a:ext cx="797700" cy="79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7716a94267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39887" y="1448250"/>
            <a:ext cx="897775" cy="8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7716a94267_0_0"/>
          <p:cNvSpPr txBox="1"/>
          <p:nvPr>
            <p:ph type="title"/>
          </p:nvPr>
        </p:nvSpPr>
        <p:spPr>
          <a:xfrm>
            <a:off x="0" y="0"/>
            <a:ext cx="12192000" cy="1317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test caméra, micro et chat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4b87ce5f9_3_27"/>
          <p:cNvSpPr txBox="1"/>
          <p:nvPr>
            <p:ph type="title"/>
          </p:nvPr>
        </p:nvSpPr>
        <p:spPr>
          <a:xfrm>
            <a:off x="0" y="0"/>
            <a:ext cx="12192000" cy="1440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pour une véritable démocratie participative !</a:t>
            </a:r>
            <a:endParaRPr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13" name="Google Shape;113;g84b87ce5f9_3_27"/>
          <p:cNvSpPr txBox="1"/>
          <p:nvPr>
            <p:ph type="title"/>
          </p:nvPr>
        </p:nvSpPr>
        <p:spPr>
          <a:xfrm>
            <a:off x="0" y="1440900"/>
            <a:ext cx="12192000" cy="54171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8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rencontre virtuelle - 2 juillet 2020</a:t>
            </a:r>
            <a:endParaRPr sz="1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Plan B BruSSELS</a:t>
            </a:r>
            <a:endParaRPr b="1"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14" name="Google Shape;114;g84b87ce5f9_3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5700" y="3966288"/>
            <a:ext cx="2186850" cy="217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g84b87ce5f9_3_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11250" y="4236400"/>
            <a:ext cx="1614425" cy="163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84b87ce5f9_3_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9950" y="4335575"/>
            <a:ext cx="1666784" cy="163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84b87ce5f9_2_0"/>
          <p:cNvSpPr txBox="1"/>
          <p:nvPr>
            <p:ph type="title"/>
          </p:nvPr>
        </p:nvSpPr>
        <p:spPr>
          <a:xfrm>
            <a:off x="0" y="0"/>
            <a:ext cx="12192000" cy="1323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vers une véritable Démocratie Participative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2" name="Google Shape;122;g84b87ce5f9_2_0"/>
          <p:cNvSpPr txBox="1"/>
          <p:nvPr>
            <p:ph idx="1" type="body"/>
          </p:nvPr>
        </p:nvSpPr>
        <p:spPr>
          <a:xfrm>
            <a:off x="347175" y="2462225"/>
            <a:ext cx="5951100" cy="4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latin typeface="Amatic SC"/>
                <a:ea typeface="Amatic SC"/>
                <a:cs typeface="Amatic SC"/>
                <a:sym typeface="Amatic SC"/>
              </a:rPr>
              <a:t>développer une culture de la participation, transparence et collaboration :</a:t>
            </a:r>
            <a:endParaRPr b="1"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Partager/découvrir des expériences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Explorer des enjeux de la Démo. part.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Expérimenter des outils et méthodes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produire un guide avec des fiches synthèse de nos explorations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3" name="Google Shape;123;g84b87ce5f9_2_0"/>
          <p:cNvSpPr txBox="1"/>
          <p:nvPr/>
        </p:nvSpPr>
        <p:spPr>
          <a:xfrm>
            <a:off x="1571625" y="1631150"/>
            <a:ext cx="3333900" cy="6786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fr-FR" sz="3800" u="none" cap="none" strike="noStrik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Objectifs généraux</a:t>
            </a:r>
            <a:endParaRPr b="1" i="0" sz="3800" u="none" cap="none" strike="noStrike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4" name="Google Shape;124;g84b87ce5f9_2_0"/>
          <p:cNvSpPr txBox="1"/>
          <p:nvPr/>
        </p:nvSpPr>
        <p:spPr>
          <a:xfrm>
            <a:off x="6786575" y="1631150"/>
            <a:ext cx="4024200" cy="6786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fr-FR" sz="3800" u="none" cap="none" strike="noStrike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Les rencontres virtuelles</a:t>
            </a:r>
            <a:endParaRPr b="1" i="0" sz="3800" u="none" cap="none" strike="noStrike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5" name="Google Shape;125;g84b87ce5f9_2_0"/>
          <p:cNvSpPr txBox="1"/>
          <p:nvPr>
            <p:ph idx="1" type="body"/>
          </p:nvPr>
        </p:nvSpPr>
        <p:spPr>
          <a:xfrm>
            <a:off x="6466450" y="2462225"/>
            <a:ext cx="57828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matic SC"/>
              <a:buChar char="➢"/>
            </a:pPr>
            <a:r>
              <a:rPr lang="fr-FR" sz="34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Découvrir un nouveau dispositif</a:t>
            </a:r>
            <a:endParaRPr sz="34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126" name="Google Shape;126;g84b87ce5f9_2_0"/>
          <p:cNvSpPr txBox="1"/>
          <p:nvPr>
            <p:ph idx="1" type="body"/>
          </p:nvPr>
        </p:nvSpPr>
        <p:spPr>
          <a:xfrm>
            <a:off x="6466450" y="3333725"/>
            <a:ext cx="5420700" cy="34638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Les prochaines rencontres :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- Crise sanitaire COVID-19 : Recul ou boost   pour nos démocraties ? : 6/07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- Expérience du Parlement citoyen de la FWB : mi-septembre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7716a94267_0_5"/>
          <p:cNvSpPr txBox="1"/>
          <p:nvPr>
            <p:ph idx="1" type="body"/>
          </p:nvPr>
        </p:nvSpPr>
        <p:spPr>
          <a:xfrm>
            <a:off x="3624250" y="1825650"/>
            <a:ext cx="84324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5300">
                <a:latin typeface="Amatic SC"/>
                <a:ea typeface="Amatic SC"/>
                <a:cs typeface="Amatic SC"/>
                <a:sym typeface="Amatic SC"/>
              </a:rPr>
              <a:t>“Il y a un truc que je n’ai pas compris…” </a:t>
            </a:r>
            <a:endParaRPr sz="53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i="1" lang="fr-FR" sz="5300">
                <a:latin typeface="Amatic SC"/>
                <a:ea typeface="Amatic SC"/>
                <a:cs typeface="Amatic SC"/>
                <a:sym typeface="Amatic SC"/>
              </a:rPr>
              <a:t>(et sans lequel je ne peux pas poursuivre l’échange) </a:t>
            </a:r>
            <a:endParaRPr i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2" name="Google Shape;132;g7716a94267_0_5"/>
          <p:cNvSpPr txBox="1"/>
          <p:nvPr>
            <p:ph type="title"/>
          </p:nvPr>
        </p:nvSpPr>
        <p:spPr>
          <a:xfrm>
            <a:off x="0" y="0"/>
            <a:ext cx="12192000" cy="1323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questions de compréhension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33" name="Google Shape;133;g7716a94267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7325" y="3072550"/>
            <a:ext cx="1857376" cy="1857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716a94267_0_12"/>
          <p:cNvSpPr txBox="1"/>
          <p:nvPr>
            <p:ph idx="1" type="body"/>
          </p:nvPr>
        </p:nvSpPr>
        <p:spPr>
          <a:xfrm>
            <a:off x="2529000" y="1039825"/>
            <a:ext cx="9270000" cy="3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4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sur/en quoi cet dispositif me pose question ?</a:t>
            </a:r>
            <a:endParaRPr b="1" sz="51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(en lien avec les défis pour aller vers une véritable Démocratie Participative)</a:t>
            </a:r>
            <a:endParaRPr sz="42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9" name="Google Shape;139;g7716a94267_0_12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échange en sous-groupes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40" name="Google Shape;140;g7716a94267_0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275" y="2095500"/>
            <a:ext cx="1843200" cy="18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g7716a94267_0_12"/>
          <p:cNvSpPr txBox="1"/>
          <p:nvPr>
            <p:ph idx="1" type="body"/>
          </p:nvPr>
        </p:nvSpPr>
        <p:spPr>
          <a:xfrm>
            <a:off x="1540925" y="4595900"/>
            <a:ext cx="10109400" cy="17382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échange en groupes de 4-5 personnes</a:t>
            </a:r>
            <a:endParaRPr sz="32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veiller à ce que chacun·e s’exprime</a:t>
            </a:r>
            <a:endParaRPr sz="32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désigner quelqu’un·e pour prendre des notes et rapporter un élément en plénière </a:t>
            </a:r>
            <a:endParaRPr sz="32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4bab40fce_1_0"/>
          <p:cNvSpPr txBox="1"/>
          <p:nvPr>
            <p:ph idx="1" type="body"/>
          </p:nvPr>
        </p:nvSpPr>
        <p:spPr>
          <a:xfrm>
            <a:off x="838200" y="558700"/>
            <a:ext cx="10515600" cy="56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fr-FR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https://docs.google.com/document/d/16Mwozl2QL4lJaceU7R5KoC2kVf1hZNW2ff96NnwYazg/edit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Font typeface="Arial"/>
              <a:buAutoNum type="arabicPeriod"/>
            </a:pPr>
            <a:r>
              <a:rPr lang="fr-FR" sz="1100">
                <a:latin typeface="Arial"/>
                <a:ea typeface="Arial"/>
                <a:cs typeface="Arial"/>
                <a:sym typeface="Arial"/>
              </a:rPr>
              <a:t>Cause tjs tu m’inétresses; manque d’écoute.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AutoNum type="arabicPeriod"/>
            </a:pPr>
            <a:r>
              <a:rPr lang="fr-FR" sz="1100">
                <a:latin typeface="Arial"/>
                <a:ea typeface="Arial"/>
                <a:cs typeface="Arial"/>
                <a:sym typeface="Arial"/>
              </a:rPr>
              <a:t>n’est ce pas une question de responsabilité ? de rendre de comptes ? qu’ils veulent le dernier mot?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AutoNum type="arabicPeriod"/>
            </a:pPr>
            <a:r>
              <a:rPr lang="fr-FR" sz="1100">
                <a:latin typeface="Arial"/>
                <a:ea typeface="Arial"/>
                <a:cs typeface="Arial"/>
                <a:sym typeface="Arial"/>
              </a:rPr>
              <a:t>le tirage au sort ? bien mais  pas la panacée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AutoNum type="arabicPeriod"/>
            </a:pPr>
            <a:r>
              <a:rPr lang="fr-FR" sz="1100">
                <a:latin typeface="Arial"/>
                <a:ea typeface="Arial"/>
                <a:cs typeface="Arial"/>
                <a:sym typeface="Arial"/>
              </a:rPr>
              <a:t>les citoyens devraient mettre en place d’autres dispositifs institutionnels que les élections. sanctions plus rapides. ex Opération mains Comprendre le budget est une des clés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fr-FR" sz="1100">
                <a:latin typeface="Arial"/>
                <a:ea typeface="Arial"/>
                <a:cs typeface="Arial"/>
                <a:sym typeface="Arial"/>
              </a:rPr>
              <a:t>Avez-vous un avis sur le droit d'initiative citoyenne (mis en place récemment à Etterbeek)? il faut 750 signatures. Ces chiffres paraissent faibles mais % de signatures européens plus bas que ceux des communes bruxelloises qui ont mis en place des Droits d’initiative citoyenne…. 750 c’est bcp pour un résultat finalement peu garanti.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AutoNum type="arabicPeriod"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fr-FR" sz="1100">
                <a:latin typeface="Arial"/>
                <a:ea typeface="Arial"/>
                <a:cs typeface="Arial"/>
                <a:sym typeface="Arial"/>
              </a:rPr>
              <a:t>Conseils de quartiers: les citoyens peuvent donner leurs orientations sur des projets de 1 million d’eur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AutoNum type="arabicPeriod"/>
            </a:pPr>
            <a:r>
              <a:rPr lang="fr-FR" sz="1100">
                <a:latin typeface="Arial"/>
                <a:ea typeface="Arial"/>
                <a:cs typeface="Arial"/>
                <a:sym typeface="Arial"/>
              </a:rPr>
              <a:t>axe le plus important : la transparence/. culture à co-construire pour le rendre public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2020-05-04T13:31:25Z</dcterms:created>
  <dc:creator>Fanny THIRIFAYS</dc:creator>
</cp:coreProperties>
</file>